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1" r:id="rId3"/>
    <p:sldId id="257" r:id="rId4"/>
    <p:sldId id="267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72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3" d="100"/>
          <a:sy n="73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19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56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308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0475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539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23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695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725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9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2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5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92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8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45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67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69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91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C29C5-4145-4D2D-B9B3-4BAAC6E45FFC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E4917-92C4-4A8E-AC77-01ED598DCD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395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746" y="-2059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33256"/>
            <a:ext cx="4714908" cy="72008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Пионеры-герои</a:t>
            </a:r>
            <a:endParaRPr lang="ru-RU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32" y="0"/>
            <a:ext cx="1914525" cy="229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593" y="0"/>
            <a:ext cx="1914525" cy="229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1382"/>
            <a:ext cx="1785918" cy="228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2" y="0"/>
            <a:ext cx="1759008" cy="229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126" y="9484"/>
            <a:ext cx="1752178" cy="228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1"/>
            <a:ext cx="1835695" cy="229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675" y="2291382"/>
            <a:ext cx="1642318" cy="227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2285992"/>
            <a:ext cx="1418935" cy="228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7" y="2285992"/>
            <a:ext cx="1928794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1" y="2285992"/>
            <a:ext cx="1753289" cy="229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754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Марат Казей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5114932" cy="512605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Белорусскому школьнику Марату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Казею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было чуть больше тринадцати лет, когда он ушел к партизанам вместе со своей сестрой. Марат стал разведчиком. Пробирался во вражеские гарнизоны, высматривал, где расположены немецкие посты, штабы, склады с боеприпасами. Сведения, которые он доставлял в отряд, помогали партизанам наносить врагу большие потери. Как и Голиков, Марат взрывал мосты, пускал под откос вражеские эшелоны. В мае 1944 года, когда Советская Армия была уже совсем близко и партизаны должны были вот-вот с ней соединиться, Марат попал в засаду. Подросток отстреливался до последнего патрона. Когда у Марата осталась одна граната, он подпустил врагов поближе и выдернул чеку… </a:t>
            </a:r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Марат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Казей посмертно стал Героем Советского Союза. </a:t>
            </a:r>
          </a:p>
          <a:p>
            <a:pPr>
              <a:lnSpc>
                <a:spcPct val="120000"/>
              </a:lnSpc>
            </a:pP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Documents and Settings\iddqd\My documents\Мои рисунки\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3" y="548680"/>
            <a:ext cx="3571868" cy="5880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639" y="116632"/>
            <a:ext cx="6896534" cy="1156505"/>
          </a:xfrm>
        </p:spPr>
        <p:txBody>
          <a:bodyPr/>
          <a:lstStyle/>
          <a:p>
            <a:r>
              <a:rPr lang="ru-RU" sz="5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Леня </a:t>
            </a:r>
            <a:r>
              <a:rPr lang="ru-RU" sz="5400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Голиков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00684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 в деревне Лукино, когда его родное село захватили фашисты, мальчик ушел к партизанам. Бригадный разведчик 67-го отряда 4-й ленинградской партизанской бригады, действовавшей на территории Новгородской и Псковской областей. Участвовал в 27 боевых операциях. Всего им уничтожено: 78 немцев, 2 железнодорожных и 12 шоссейных мостов, 2 продовольственно-фуражных склада и 10 автомашин с боеприпасами. Погиб он 24 января 1943 года под селом Острая Лука в неравном бою.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648" y="836712"/>
            <a:ext cx="3168352" cy="383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857" y="4672034"/>
            <a:ext cx="3631450" cy="240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639" y="0"/>
            <a:ext cx="6896534" cy="128319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Зина Портнова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5329246" cy="49831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Родилась 20 февраля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1926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в городе Ленинграде в семье рабочего. Участвовала в распространении листовок среди населения и диверсиях против захватчиков. Работая в столовой курсов переподготовки немецких офицеров, по указанию подполья отравила пищу (погибло более ста офицеров). Во время разбирательств, желая доказать немцам свою непричастность, попробовала отравленный суп. Чудом осталась жива.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декабре 1943 года была  схвачена в деревне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Мостище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Юную партизанку зверски замучили, но Зина до последней минуты оставалась стойкой, мужественной, несгибаемой.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Родина посмертно отметила ее подвиг высшим своим званием- званием Героя Советского союза. </a:t>
            </a:r>
          </a:p>
          <a:p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1142984"/>
            <a:ext cx="3051231" cy="318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4267200"/>
            <a:ext cx="216024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22356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639" y="0"/>
            <a:ext cx="6896534" cy="1109468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Лариса </a:t>
            </a:r>
            <a:r>
              <a:rPr lang="ru-RU" sz="48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Михеенко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836712"/>
            <a:ext cx="6887389" cy="5099477"/>
          </a:xfrm>
        </p:spPr>
        <p:txBody>
          <a:bodyPr>
            <a:normAutofit/>
          </a:bodyPr>
          <a:lstStyle/>
          <a:p>
            <a:pPr marL="0" lvl="0" indent="0">
              <a:buClr>
                <a:srgbClr val="AD0101"/>
              </a:buClr>
              <a:buNone/>
            </a:pPr>
            <a:r>
              <a:rPr lang="ru-RU" sz="2000" b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Лара </a:t>
            </a:r>
            <a:r>
              <a:rPr lang="ru-RU" sz="2000" b="1" dirty="0" err="1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Михеенко</a:t>
            </a:r>
            <a:r>
              <a:rPr lang="ru-RU" sz="2000" b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родилась в </a:t>
            </a:r>
            <a:r>
              <a:rPr lang="ru-RU" sz="2000" b="1" dirty="0" err="1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Лахте</a:t>
            </a:r>
            <a:r>
              <a:rPr lang="ru-RU" sz="2000" b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семье рабочих Дорофея Ильича и Татьяны Андреевны </a:t>
            </a:r>
            <a:r>
              <a:rPr lang="ru-RU" sz="2000" b="1" dirty="0" err="1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Михеенко</a:t>
            </a:r>
            <a:r>
              <a:rPr lang="ru-RU" sz="2000" b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Clr>
                <a:srgbClr val="AD0101"/>
              </a:buClr>
              <a:buNone/>
            </a:pPr>
            <a:r>
              <a:rPr lang="ru-RU" sz="2000" b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начала войны ушла в партизанский отряд и стала связной, добывала сведенья о расположении немецких войск, участвовала в операциях по разведке и принимала активное участие в операции по взрыву железнодорожного моста через реку Дрисса.</a:t>
            </a:r>
          </a:p>
          <a:p>
            <a:pPr marL="0" lvl="0" indent="0">
              <a:lnSpc>
                <a:spcPct val="100000"/>
              </a:lnSpc>
              <a:buClr>
                <a:srgbClr val="AD0101"/>
              </a:buClr>
              <a:buNone/>
            </a:pPr>
            <a:r>
              <a:rPr lang="ru-RU" sz="2000" b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Юную партизанку, которую предатель </a:t>
            </a:r>
            <a:r>
              <a:rPr lang="ru-RU" sz="2000" b="1" dirty="0" smtClean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выдал </a:t>
            </a:r>
            <a:r>
              <a:rPr lang="ru-RU" sz="2000" b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селе Игнатово, фашисты расстреляли.</a:t>
            </a:r>
          </a:p>
          <a:p>
            <a:pPr marL="0" lvl="0" indent="0">
              <a:buClr>
                <a:srgbClr val="AD0101"/>
              </a:buClr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Лариса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Михеенко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посмертно награждена орденом Отечественной войны 1 степени.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284984"/>
            <a:ext cx="2627784" cy="3984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007" y="4459390"/>
            <a:ext cx="2476037" cy="259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sz="2400" dirty="0">
                <a:solidFill>
                  <a:srgbClr val="303030"/>
                </a:solidFill>
                <a:latin typeface="Times New Roman"/>
                <a:ea typeface="+mn-ea"/>
                <a:cs typeface="+mn-cs"/>
              </a:rPr>
              <a:t>Это лишь некоторые из подвигов советских пионеров. Их имена навечно занесены в книгу почета пионерской организации. А было еще огромное количество ребят, чьи героические поступки также внесли свой вклад в борьбу с немецко-фашистскими захватчиками. Но к сожалению мы не всегда знаем их имена.</a:t>
            </a:r>
            <a:br>
              <a:rPr lang="ru-RU" sz="2400" dirty="0">
                <a:solidFill>
                  <a:srgbClr val="303030"/>
                </a:solidFill>
                <a:latin typeface="Times New Roman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1720" y="3068960"/>
            <a:ext cx="40671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sz="2000" b="1" dirty="0">
                <a:solidFill>
                  <a:srgbClr val="303030"/>
                </a:solidFill>
                <a:latin typeface="Times New Roman"/>
                <a:ea typeface="+mn-ea"/>
                <a:cs typeface="+mn-cs"/>
              </a:rPr>
              <a:t>Они не думали о смерти, они защищали Родину, нашу Родину. Они думали о нас, тех кто будет жить на этой земле в мирное время, они сберегли этот мир для нас. Ценой своей жизни.</a:t>
            </a:r>
            <a:r>
              <a:rPr lang="ru-RU" sz="2000" dirty="0">
                <a:solidFill>
                  <a:srgbClr val="30303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000" dirty="0">
                <a:solidFill>
                  <a:srgbClr val="303030"/>
                </a:solidFill>
                <a:latin typeface="Times New Roman"/>
                <a:ea typeface="+mn-ea"/>
                <a:cs typeface="+mn-cs"/>
              </a:rPr>
            </a:br>
            <a:endParaRPr lang="ru-RU" sz="2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44234" y="2204864"/>
            <a:ext cx="4798484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57158" y="1214422"/>
            <a:ext cx="31432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 Через века, через года, - </a:t>
            </a:r>
          </a:p>
          <a:p>
            <a:pPr algn="ctr"/>
            <a:r>
              <a:rPr lang="ru-RU" sz="24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</a:t>
            </a:r>
          </a:p>
          <a:p>
            <a:pPr algn="ctr"/>
            <a:r>
              <a:rPr lang="ru-RU" sz="24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тех, кто уже не придет никогда,-</a:t>
            </a:r>
          </a:p>
          <a:p>
            <a:pPr algn="ctr"/>
            <a:r>
              <a:rPr lang="ru-RU" sz="24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</a:t>
            </a:r>
          </a:p>
          <a:p>
            <a:pPr algn="ctr"/>
            <a:r>
              <a:rPr lang="ru-RU" sz="24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Мечту пронесите через года</a:t>
            </a:r>
          </a:p>
          <a:p>
            <a:pPr algn="ctr"/>
            <a:r>
              <a:rPr lang="ru-RU" sz="24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жизнью наполните!...</a:t>
            </a:r>
          </a:p>
          <a:p>
            <a:pPr algn="ctr"/>
            <a:r>
              <a:rPr lang="ru-RU" sz="24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о тех кто уже не придет никогда,-</a:t>
            </a:r>
          </a:p>
          <a:p>
            <a:pPr algn="ctr"/>
            <a:r>
              <a:rPr lang="ru-RU" sz="24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Пожалуйста , помните!</a:t>
            </a:r>
            <a:endParaRPr lang="ru-RU" sz="2400" b="1" i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iddqd\My documents\Мои рисунки\0913f3cd4267c010c9b45bae24e9ec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447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7199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2000" b="1" dirty="0">
              <a:latin typeface="Arial Black" pitchFamily="34" charset="0"/>
            </a:endParaRPr>
          </a:p>
          <a:p>
            <a:pPr>
              <a:buNone/>
            </a:pPr>
            <a:endParaRPr lang="ru-RU" sz="20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2000" b="1" dirty="0">
              <a:latin typeface="Arial Black" pitchFamily="34" charset="0"/>
            </a:endParaRPr>
          </a:p>
          <a:p>
            <a:pPr>
              <a:buNone/>
            </a:pPr>
            <a:endParaRPr lang="ru-RU" sz="20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2000" b="1" dirty="0">
              <a:latin typeface="Arial Black" pitchFamily="34" charset="0"/>
            </a:endParaRPr>
          </a:p>
          <a:p>
            <a:pPr>
              <a:buNone/>
            </a:pPr>
            <a:endParaRPr lang="ru-RU" sz="20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2000" b="1" dirty="0">
              <a:latin typeface="Arial Black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Arial Black" pitchFamily="34" charset="0"/>
              </a:rPr>
              <a:t> </a:t>
            </a:r>
          </a:p>
          <a:p>
            <a:endParaRPr lang="ru-RU" sz="2000" dirty="0"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74638"/>
            <a:ext cx="2664296" cy="2820207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628" y="1583527"/>
            <a:ext cx="5948656" cy="4437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ИРМО «Черемушкинская начальная школа-детский сад»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2060848"/>
            <a:ext cx="6887389" cy="4797151"/>
          </a:xfrm>
        </p:spPr>
        <p:txBody>
          <a:bodyPr>
            <a:normAutofit fontScale="25000" lnSpcReduction="20000"/>
          </a:bodyPr>
          <a:lstStyle/>
          <a:p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Пионеры - герои</a:t>
            </a:r>
          </a:p>
          <a:p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учащихся I-IV классов)</a:t>
            </a:r>
          </a:p>
          <a:p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endParaRPr lang="ru-RU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знания детей о войне 1941-1945гг.,</a:t>
            </a:r>
          </a:p>
          <a:p>
            <a:pPr lvl="0"/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активную гражданскую позицию школьников,</a:t>
            </a:r>
          </a:p>
          <a:p>
            <a:pPr lvl="0"/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чувство патриотизма, гордости за своё Отечество, на примерах героических поступков пионеров - героев в военное время, воспитывать уважительное отношение к старшему поколению, памятникам войны,</a:t>
            </a:r>
          </a:p>
          <a:p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приемы обучения: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словесно-наглядные.</a:t>
            </a:r>
          </a:p>
          <a:p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 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компьютер, </a:t>
            </a:r>
            <a:r>
              <a:rPr lang="ru-RU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мультимедиапроектор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диск с презентацией</a:t>
            </a:r>
          </a:p>
          <a:p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Продолжительность: 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минут</a:t>
            </a:r>
          </a:p>
          <a:p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результаты: 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смогут существенно пополнить знания о событиях Великой Отечественной войны, узнают о роли детей во время Великой Отечественной войны.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61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2071678"/>
            <a:ext cx="89297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Пионеры герои- советские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пионеры,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совершившие подвиги в годы Великой Отечественной войны , они ходили в разведку, расклеивали листовки, собирали и хранили  тайниках оружие, вместе со взрослыми смело шагали в бой.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Их было немало: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Галя Комлева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Зина Портнова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Леня Голиков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Марат Казей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Валя Котик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Лариса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Михеенко</a:t>
            </a:r>
            <a:endParaRPr lang="ru-RU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Костя Кравчук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И это только небольшой список имен. Многие из них награждены орденами и медалями, а четверым присвоено звание Героев Советского союза.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928934"/>
            <a:ext cx="1755775" cy="214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5150" cy="2071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0"/>
            <a:ext cx="1857388" cy="214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 descr="C:\Documents and Settings\iddqd\My documents\Мои рисунки\musya_penkenz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56" y="0"/>
            <a:ext cx="1571636" cy="2071677"/>
          </a:xfrm>
          <a:prstGeom prst="rect">
            <a:avLst/>
          </a:prstGeom>
          <a:noFill/>
        </p:spPr>
      </p:pic>
      <p:pic>
        <p:nvPicPr>
          <p:cNvPr id="10" name="Picture 2" descr="C:\Documents and Settings\iddqd\My documents\Мои рисунки\22_01_0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2" y="0"/>
            <a:ext cx="1857389" cy="2022587"/>
          </a:xfrm>
          <a:prstGeom prst="roundRect">
            <a:avLst>
              <a:gd name="adj" fmla="val 16667"/>
            </a:avLst>
          </a:prstGeom>
          <a:ln w="76200"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525963"/>
          </a:xfrm>
        </p:spPr>
        <p:txBody>
          <a:bodyPr>
            <a:normAutofit fontScale="92500" lnSpcReduction="10000"/>
          </a:bodyPr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Мальчишки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Девчонки.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их хрупкие плечи легла тяжесть невзгод, бедствий, горя военных лет. 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 согнулись они под этой тяжестью, стали сильнее духом, мужественнее, выносливее.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Маленькие герои большой войны.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сражались рядом со старшими - отцами, братьями, рядом с коммунистами и комсомольцами.</a:t>
            </a:r>
          </a:p>
          <a:p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720840"/>
            <a:ext cx="385708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Двенадцать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тринадцать, четырнадцать…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 мало прожито лет.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было и по одиннадцать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их уже больше нет.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косичками и веснушками, 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ссадиной , с синяком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в куклы играть с подружками,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друзьями гонять в футбол.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время другое выпало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все заплатили сполна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 дети, которых окликнуло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страшное слово – война</a:t>
            </a:r>
          </a:p>
        </p:txBody>
      </p:sp>
      <p:pic>
        <p:nvPicPr>
          <p:cNvPr id="6" name="Picture 2" descr="C:\Documents and Settings\iddqd\My documents\Мои рисунки\T_MuFYPPR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7143800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32657"/>
            <a:ext cx="8215064" cy="5184576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ПРИШЕЛ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 – 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ОНИ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ПОКАЗАЛИ, КАКИМ ОГРОМНЫМ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 МАЛЕНЬКОЕ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СЕРДЦЕ, КОГДА РАЗГОРАЕТСЯ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СВЯЩЕННАЯ ЛЮБОВЬ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РОДИНЕ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НЕНАВИСТЬ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ВРАГАМ.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Юта </a:t>
            </a:r>
            <a:r>
              <a:rPr lang="ru-RU" sz="5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Бондаровская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51520" y="476673"/>
            <a:ext cx="45365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Impact" panose="020B0806030902050204" pitchFamily="34" charset="0"/>
              </a:rPr>
              <a:t>Юта </a:t>
            </a:r>
            <a:r>
              <a:rPr lang="ru-RU" sz="5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Бондаровская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Родилась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6 января 1928 года, партизанка 6-ой Ленинградской партизанской бригады.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Юта помогала партизанам: была связной, затем разведчицей. Переодеваясь мальчишкой-нищим, она собирала по деревням необходимые партизанам сведения.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Погибла Юта в бою у эстонского хутора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Роостоя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Посмертно награждена  орденом Отечественной войны 1-й степени, медалью «Партизану Отечественной войны» 1 степени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1834166"/>
            <a:ext cx="3655491" cy="454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670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Костя Кравчук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571612"/>
            <a:ext cx="4040188" cy="4554551"/>
          </a:xfrm>
        </p:spPr>
        <p:txBody>
          <a:bodyPr>
            <a:normAutofit/>
          </a:bodyPr>
          <a:lstStyle/>
          <a:p>
            <a:pPr marL="674370" lvl="1" indent="-274320">
              <a:buClr>
                <a:srgbClr val="AD0101"/>
              </a:buClr>
            </a:pPr>
            <a:r>
              <a:rPr lang="ru-RU" dirty="0">
                <a:solidFill>
                  <a:srgbClr val="303030"/>
                </a:solidFill>
                <a:latin typeface="Times New Roman"/>
              </a:rPr>
              <a:t>Родился в 1931 году.</a:t>
            </a:r>
          </a:p>
          <a:p>
            <a:pPr marL="274320" lvl="0" indent="-274320">
              <a:buClr>
                <a:srgbClr val="AD0101"/>
              </a:buClr>
            </a:pPr>
            <a:r>
              <a:rPr lang="ru-RU" dirty="0">
                <a:solidFill>
                  <a:srgbClr val="303030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303030"/>
                </a:solidFill>
                <a:latin typeface="Times New Roman"/>
              </a:rPr>
              <a:t>Известен тем, что, рискуя своей жизнью и жизнями своих близких, спас и сохранил во время фашистской оккупации знамёна 968 и 970 стрелковых полков 255-й стрелковой дивизии. </a:t>
            </a:r>
            <a:r>
              <a:rPr lang="ru-RU" b="1" dirty="0">
                <a:solidFill>
                  <a:srgbClr val="FF0000"/>
                </a:solidFill>
                <a:latin typeface="Times New Roman"/>
              </a:rPr>
              <a:t>Самый юный кавалер ордена Красного Знамени.</a:t>
            </a:r>
          </a:p>
          <a:p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195" y="1571612"/>
            <a:ext cx="3827333" cy="4997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Валя Котик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246" y="0"/>
            <a:ext cx="91742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79512" y="1"/>
            <a:ext cx="56738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Валя Котик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11 февраля 1930 года в селе Хмелевка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Шепетовского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Хмельницкой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признанным вожаком пионеров, своих ровесников.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самым юным в партизанском отряде, но тем не менее ходил в разведку, выполнял серьезные поручения, минировал дороги, по которым проезжали немецкие машины и грузовики, наравне со взрослыми сражался с фашистами. Был смертельно ранен при выполнении очередного задания и 17 февраля 1944 года скончался.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Посмертно был удостоен звания Героя Советского союза, а также Орденом Ленина и орденом Отечественной войны 1 степени.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школой в которой учился Валя, ему поставлен памятник.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446" y="107837"/>
            <a:ext cx="2884454" cy="325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105" y="3489729"/>
            <a:ext cx="2849610" cy="267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Аркадий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Каманин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" name="Picture 2" descr="C:\Documents and Settings\iddqd\My documents\Мои рисунки\00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578938" y="1628800"/>
            <a:ext cx="3612526" cy="45365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1357298"/>
            <a:ext cx="50006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Он был воспитанником авиаполка, в 14 лет впервые сел в боевой самолет.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Летал стрелком-радистом.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Освобождал Варшаву, Будапешт, Вену. Заслужил три ордена.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Спустя три года после войны Аркадий, когда ему было всего 18 лет, умер от ранений. 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214819"/>
            <a:ext cx="50720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За участие в боях с врагом Аркадий был награждён двумя орденами Красной Звезды. Он стал опытным пилотом, когда было ему пятнадцать лет.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164</TotalTime>
  <Words>863</Words>
  <Application>Microsoft Office PowerPoint</Application>
  <PresentationFormat>Экран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Impact</vt:lpstr>
      <vt:lpstr>Times New Roman</vt:lpstr>
      <vt:lpstr>Trebuchet MS</vt:lpstr>
      <vt:lpstr>Берлин</vt:lpstr>
      <vt:lpstr>Презентация PowerPoint</vt:lpstr>
      <vt:lpstr>МОУ ИРМО «Черемушкинская начальная школа-детский сад»</vt:lpstr>
      <vt:lpstr>Презентация PowerPoint</vt:lpstr>
      <vt:lpstr>Презентация PowerPoint</vt:lpstr>
      <vt:lpstr>Презентация PowerPoint</vt:lpstr>
      <vt:lpstr>Юта Бондаровская</vt:lpstr>
      <vt:lpstr>Костя Кравчук</vt:lpstr>
      <vt:lpstr>Валя Котик</vt:lpstr>
      <vt:lpstr>Аркадий Каманин </vt:lpstr>
      <vt:lpstr>Марат Казей </vt:lpstr>
      <vt:lpstr>Леня Голиков</vt:lpstr>
      <vt:lpstr>Зина Портнова</vt:lpstr>
      <vt:lpstr>Лариса Михеенко</vt:lpstr>
      <vt:lpstr>Это лишь некоторые из подвигов советских пионеров. Их имена навечно занесены в книгу почета пионерской организации. А было еще огромное количество ребят, чьи героические поступки также внесли свой вклад в борьбу с немецко-фашистскими захватчиками. Но к сожалению мы не всегда знаем их имена. </vt:lpstr>
      <vt:lpstr>Они не думали о смерти, они защищали Родину, нашу Родину. Они думали о нас, тех кто будет жить на этой земле в мирное время, они сберегли этот мир для нас. Ценой своей жизни.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Тюлькубас Тюлькубас</cp:lastModifiedBy>
  <cp:revision>18</cp:revision>
  <dcterms:created xsi:type="dcterms:W3CDTF">2020-03-10T05:32:25Z</dcterms:created>
  <dcterms:modified xsi:type="dcterms:W3CDTF">2021-02-18T04:42:36Z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608271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