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Развлечение в старшей группе </a:t>
            </a:r>
            <a:r>
              <a:rPr lang="ru-RU" sz="4400" b="1" dirty="0" smtClean="0"/>
              <a:t>«О </a:t>
            </a:r>
            <a:r>
              <a:rPr lang="ru-RU" sz="4400" b="1" dirty="0" smtClean="0"/>
              <a:t>пожаре знаем все»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etsad77.odinedu.ru/assets/img/detsad77/firetruc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333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1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Закрепить знания детей о правилах пожарной безопасности</a:t>
            </a:r>
            <a:endParaRPr lang="ru-RU" dirty="0"/>
          </a:p>
        </p:txBody>
      </p:sp>
      <p:pic>
        <p:nvPicPr>
          <p:cNvPr id="4098" name="Picture 2" descr="https://img2.freepng.ru/20180308/jge/kisspng-firefighter-cartoon-fire-department-firefighting-fireman-sprinkler-5aa124dc16c180.4270832815205101720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91932"/>
            <a:ext cx="4806110" cy="30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Закреплять правила безопасного поведения в случае пожара, представление детей о профессии </a:t>
            </a:r>
            <a:r>
              <a:rPr lang="ru-RU" dirty="0" smtClean="0"/>
              <a:t>пожарного, </a:t>
            </a:r>
            <a:r>
              <a:rPr lang="ru-RU" dirty="0" smtClean="0"/>
              <a:t>его внешнем виде</a:t>
            </a:r>
          </a:p>
          <a:p>
            <a:r>
              <a:rPr lang="ru-RU" dirty="0" smtClean="0"/>
              <a:t>Развивать чувство ответственности за свою  жизнь и </a:t>
            </a:r>
            <a:r>
              <a:rPr lang="ru-RU" dirty="0" smtClean="0"/>
              <a:t>жизни окружающих </a:t>
            </a:r>
            <a:r>
              <a:rPr lang="ru-RU" dirty="0" smtClean="0"/>
              <a:t>людей</a:t>
            </a:r>
          </a:p>
          <a:p>
            <a:r>
              <a:rPr lang="ru-RU" dirty="0" smtClean="0"/>
              <a:t>Воспитывать уважение к профессии пожарных , их нелегком труду.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6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1\Desktop\Новая папка\kdrjpe9Az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857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Новая папка\J4eiqpdBQ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3955368" cy="52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Новая папка\FdFuWEaZZ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780823" cy="637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Новая папка\BIpRq2z2dA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17" y="188640"/>
            <a:ext cx="4871087" cy="649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58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Constantia</vt:lpstr>
      <vt:lpstr>Wingdings 2</vt:lpstr>
      <vt:lpstr>Поток</vt:lpstr>
      <vt:lpstr>Развлечение в старшей группе «О пожаре знаем все»</vt:lpstr>
      <vt:lpstr>Цель:</vt:lpstr>
      <vt:lpstr>Задачи: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в старшей группе «о пожаре знаем все»</dc:title>
  <dc:creator>1</dc:creator>
  <cp:lastModifiedBy>Тюлькубас Тюлькубас</cp:lastModifiedBy>
  <cp:revision>6</cp:revision>
  <dcterms:created xsi:type="dcterms:W3CDTF">2021-02-06T08:14:16Z</dcterms:created>
  <dcterms:modified xsi:type="dcterms:W3CDTF">2021-02-07T06:53:10Z</dcterms:modified>
</cp:coreProperties>
</file>