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F9DD68-7231-4FB6-A20C-A4A8A2E91D63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A5CF10-152D-4DA6-8FAA-6104F7B201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1"/>
            <a:ext cx="7342584" cy="2376264"/>
          </a:xfrm>
        </p:spPr>
        <p:txBody>
          <a:bodyPr/>
          <a:lstStyle/>
          <a:p>
            <a:r>
              <a:rPr lang="ru-RU" sz="4800" b="1" dirty="0" smtClean="0"/>
              <a:t>Игра-викторина в старшей группе «Добрый и злой огонь»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artinki.org/uploads/posts/2017-09/1505883664_3010-pozharny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514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Закрепить </a:t>
            </a:r>
            <a:r>
              <a:rPr lang="ru-RU" sz="40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знания детей о правилах пожарной безопасности, </a:t>
            </a:r>
            <a:r>
              <a:rPr lang="ru-RU" sz="4000" dirty="0">
                <a:solidFill>
                  <a:schemeClr val="tx1"/>
                </a:solidFill>
                <a:latin typeface="Arial Nova Cond" panose="020B0506020202020204" pitchFamily="34" charset="0"/>
              </a:rPr>
              <a:t>п</a:t>
            </a:r>
            <a:r>
              <a:rPr lang="ru-RU" sz="40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равилах поведения при пожаре</a:t>
            </a:r>
            <a:endParaRPr lang="ru-RU" sz="40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Обучающая задача:</a:t>
            </a:r>
          </a:p>
          <a:p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закрепить знания детей об опасных ситуациях, причинах возникновения пожара и правила поведения при пожаре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Развивающая задача: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Способствовать развитию мышления ,памяти, любознательности, логического мышления.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Воспитательная задача: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Воспитывать у детей потребность в заботе о своей безопасности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Способствовать воспитанию умению работать в коллективе </a:t>
            </a:r>
            <a:endParaRPr lang="ru-RU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Предварительная работа: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Чтение 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произведений </a:t>
            </a:r>
            <a:r>
              <a:rPr lang="ru-RU" sz="3600" dirty="0" err="1" smtClean="0">
                <a:solidFill>
                  <a:schemeClr val="tx1"/>
                </a:solidFill>
                <a:latin typeface="Arial Nova Cond" panose="020B0506020202020204" pitchFamily="34" charset="0"/>
              </a:rPr>
              <a:t>К.Чуковского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 «Путаница»,</a:t>
            </a:r>
            <a:r>
              <a:rPr lang="ru-RU" sz="3600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 Nova Cond" panose="020B0506020202020204" pitchFamily="34" charset="0"/>
              </a:rPr>
              <a:t>С.Маршак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 «Кошкин дом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», «Рассказ 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о неизвестном 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герое», </a:t>
            </a:r>
            <a:r>
              <a:rPr lang="ru-RU" sz="3600" dirty="0" smtClean="0">
                <a:solidFill>
                  <a:schemeClr val="tx1"/>
                </a:solidFill>
                <a:latin typeface="Arial Nova Cond" panose="020B0506020202020204" pitchFamily="34" charset="0"/>
              </a:rPr>
              <a:t>рассматривание иллюстраций по теме.</a:t>
            </a:r>
            <a:endParaRPr lang="ru-RU" sz="36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Новая папка\c17ExbupL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99989" cy="55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Новая папка\4mcAgJIfW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19" y="188640"/>
            <a:ext cx="49145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Новая папка\34StcAJy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30" y="308315"/>
            <a:ext cx="4762923" cy="63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Новая папка\705x6xjrT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19" y="97701"/>
            <a:ext cx="5050954" cy="67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Новая папка\gck80EQGy6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30" y="97701"/>
            <a:ext cx="4546898" cy="606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вая папка\CDv1j4S4Z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204860" cy="56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fTfkezIoR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68" y="610545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Новая папка\MLLCEJTwF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9" y="717802"/>
            <a:ext cx="7202813" cy="54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</TotalTime>
  <Words>103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Nova Cond</vt:lpstr>
      <vt:lpstr>Century Gothic</vt:lpstr>
      <vt:lpstr>Courier New</vt:lpstr>
      <vt:lpstr>Palatino Linotype</vt:lpstr>
      <vt:lpstr>Исполнительная</vt:lpstr>
      <vt:lpstr>Игра-викторина в старшей группе «Добрый и злой огонь»</vt:lpstr>
      <vt:lpstr>Цель:</vt:lpstr>
      <vt:lpstr>Задачи:</vt:lpstr>
      <vt:lpstr>Предварительная работа: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в старшей группе «Добрый и злой огонь»</dc:title>
  <dc:creator>1</dc:creator>
  <cp:lastModifiedBy>Тюлькубас Тюлькубас</cp:lastModifiedBy>
  <cp:revision>7</cp:revision>
  <dcterms:created xsi:type="dcterms:W3CDTF">2021-02-06T08:04:04Z</dcterms:created>
  <dcterms:modified xsi:type="dcterms:W3CDTF">2021-02-07T06:47:54Z</dcterms:modified>
</cp:coreProperties>
</file>